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66" r:id="rId4"/>
    <p:sldId id="262" r:id="rId5"/>
    <p:sldId id="267" r:id="rId6"/>
    <p:sldId id="268" r:id="rId7"/>
    <p:sldId id="269" r:id="rId8"/>
    <p:sldId id="263" r:id="rId9"/>
    <p:sldId id="258" r:id="rId10"/>
    <p:sldId id="259" r:id="rId11"/>
    <p:sldId id="260" r:id="rId12"/>
    <p:sldId id="264" r:id="rId13"/>
    <p:sldId id="265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798A6C-1846-4442-8261-3E44A85A34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ACC6B02-5A07-4432-8F72-E03ED04738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5B7894-567A-4BA4-95BF-16373D8DC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73E4C-5071-430B-AC66-7CC45CBD641B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93126B2-C009-4391-9151-8DD8911FE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EE1C9B7-1EDC-4AC8-95F0-DF2B7B250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3435B-B7E7-4379-A990-F3BCC6FF1A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9493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FEBD61-9664-4B60-ACBC-C716ED2C0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9CE11AB-1BFB-4688-A837-75C4D2A0B9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E86279-9171-410D-8EFE-A7EEFD5A9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73E4C-5071-430B-AC66-7CC45CBD641B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E6CED6D-CBDF-4729-94AD-B92EE254F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B1F2937-F758-4E52-8794-127A5B566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3435B-B7E7-4379-A990-F3BCC6FF1A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7242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9BECCD6-BBB6-45CD-BCC1-0005CFDC1D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57EB5BD-3BC1-4D73-BB9E-1B3EDEF796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8885774-D0E0-46DD-8113-99BD2B66C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73E4C-5071-430B-AC66-7CC45CBD641B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72F3B0C-AB31-4595-BF79-F3368CCF1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408E4EC-1417-40F0-9CE9-A7E45DB69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3435B-B7E7-4379-A990-F3BCC6FF1A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8257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0B0B1C-7619-4B00-8EB3-2696CF375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617B470-0CB0-4769-94CE-EF47A5956C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68D6B3E-9D57-4BC5-8AD2-B077B9C21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73E4C-5071-430B-AC66-7CC45CBD641B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E2D7A1-3847-46DD-94EC-837640726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A6307EC-A7B9-4CAD-984D-D06AFDEF9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3435B-B7E7-4379-A990-F3BCC6FF1A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50748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18388E-6ACF-4AF4-89A2-9B518421C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D814DCC-05A7-4306-A5FE-E5A9A4F288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19294CB-3E69-4F44-8634-E6C53A685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73E4C-5071-430B-AC66-7CC45CBD641B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D8A638C-85DD-423D-B518-BC6FF1E7B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B34072E-C554-41CC-BE82-96FE88F19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3435B-B7E7-4379-A990-F3BCC6FF1A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162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3437F6-9C58-44BF-B0D1-0F7D01C8D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1DFE763-72C0-4FC4-AC12-A23AC4E8E4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697C4C9-DD7F-4447-923C-ABC6C84B48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3802F32-2F07-4A30-8692-653E5680A8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73E4C-5071-430B-AC66-7CC45CBD641B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836777-C497-44B6-8852-0AB9AA6E2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D1D5283-841A-4DE2-9396-097018DDA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3435B-B7E7-4379-A990-F3BCC6FF1A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981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7F2E11-FFCA-467D-9190-E12E8EB01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68C5A23-921A-4642-A4DD-D801620813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B849DA4-DEBC-4EC5-B0E3-E415EA659B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210C97A-E750-4517-9B6B-AF569F53A0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463708E-07C7-4DCA-8FBE-D34E69FEAE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0F273A1-50DC-46BB-954B-E4ECC7D4C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73E4C-5071-430B-AC66-7CC45CBD641B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29CDAE1-B45F-4C21-AD25-4B21303F8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7F0E8B2-E051-4E0B-B136-44374BE5F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3435B-B7E7-4379-A990-F3BCC6FF1A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241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F360B9-9CED-4964-9B77-0C42FB876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7B7EE65-EBF8-4EF2-8AE7-9C27BC764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73E4C-5071-430B-AC66-7CC45CBD641B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7E7F3A2-1175-49E7-93C5-E90C6298F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DAF853E-0E03-4D40-AFCC-332FCE112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3435B-B7E7-4379-A990-F3BCC6FF1A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237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86A7B87-AF43-4326-9355-EBE73B68C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73E4C-5071-430B-AC66-7CC45CBD641B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3C86948-1699-4947-8F34-A75176498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B2869DB-6C40-441A-A75A-8CFFA368D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3435B-B7E7-4379-A990-F3BCC6FF1A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7664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77469E-AABF-4401-A4A8-BA78D5D3C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A8E61FD-DFB6-422F-B42B-5C4574E5DA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E2A21FA-6C79-4D88-937F-43AF1FC514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9374F5C-7114-4FB3-8E2D-557C242CB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73E4C-5071-430B-AC66-7CC45CBD641B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562885A-2181-4DDD-870A-531ED9694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7EB08DB-BE9D-45C3-A526-FE0A1A214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3435B-B7E7-4379-A990-F3BCC6FF1A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5369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AAE4D7-78B1-48F4-A0A4-49DB3B0A3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28BEE88-127D-4E43-8187-1C9B0A830E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804901A-24BE-4BA3-AB48-A569FDD65D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0E7E782-30D5-4511-A6E2-FDDE8F44F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73E4C-5071-430B-AC66-7CC45CBD641B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76C2229-2322-4481-B4A6-260A52B3E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FA7F8D7-3853-47F1-9C26-9A0B1024C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3435B-B7E7-4379-A990-F3BCC6FF1A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615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5D3034-F6C5-4B17-85EC-D764D9FDB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73BAD5-1FE8-42B9-BACB-40EAA6C5C2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CF2C7C-FDE5-499F-B0BF-6202D8C580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873E4C-5071-430B-AC66-7CC45CBD641B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8C3E17A-CEF0-4BB2-8E24-2E1F29A61B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2ABF06F-FA82-440E-8142-540D6B08FC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93435B-B7E7-4379-A990-F3BCC6FF1A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6743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712B0FB-8A27-4CEF-A622-10808F77D4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26"/>
            <a:ext cx="12298017" cy="6855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1923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3BDF8D3-8EFA-40C3-B1FF-D4F36FC32D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9496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D7F2DF7-286B-4299-85AC-08145CD3F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351026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1260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8D049B9-B777-4B73-93A6-2B25C3CCC2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0374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ADADC7E-B2DF-491B-B53E-82B95E3F10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364278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591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AF85FAE-880D-48F8-8A66-FFABEEE76A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351026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397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575" y="702530"/>
            <a:ext cx="9753600" cy="5467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1949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284AF69-5A87-4901-AF70-02166C5E79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2798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2470" y="360483"/>
            <a:ext cx="9630751" cy="6167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6009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6239" y="228599"/>
            <a:ext cx="8525607" cy="6394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8103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4030" y="730494"/>
            <a:ext cx="9753600" cy="546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2943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BB41875-4075-47C6-8696-5552428196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3540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BAD12F7-8EDA-4AC1-A2D7-D29D39FCD0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0393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0</Words>
  <Application>Microsoft Office PowerPoint</Application>
  <PresentationFormat>Широкоэкранный</PresentationFormat>
  <Paragraphs>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DIDI</dc:creator>
  <cp:lastModifiedBy>Назерке</cp:lastModifiedBy>
  <cp:revision>2</cp:revision>
  <dcterms:created xsi:type="dcterms:W3CDTF">2024-09-24T19:25:00Z</dcterms:created>
  <dcterms:modified xsi:type="dcterms:W3CDTF">2025-01-04T17:32:12Z</dcterms:modified>
</cp:coreProperties>
</file>